
<file path=[Content_Types].xml><?xml version="1.0" encoding="utf-8"?>
<Types xmlns="http://schemas.openxmlformats.org/package/2006/content-types">
  <Default Extension="jpeg" ContentType="image/jpeg"/>
  <Default Extension="m4a" ContentType="audio/mp4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61" r:id="rId3"/>
    <p:sldId id="271" r:id="rId4"/>
    <p:sldId id="264" r:id="rId5"/>
    <p:sldId id="262" r:id="rId6"/>
    <p:sldId id="270" r:id="rId7"/>
    <p:sldId id="269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kv>
</file>

<file path=ppt/media/media3.mkv>
</file>

<file path=ppt/media/media4.mkv>
</file>

<file path=ppt/media/media5.mkv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4892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5071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398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376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4094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8854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068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5436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011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5516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90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2AFE35A7-EAAF-4316-8164-19CCD9646EF0}" type="datetimeFigureOut">
              <a:rPr lang="pt-BR" smtClean="0"/>
              <a:t>28/06/2020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20484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kv"/><Relationship Id="rId1" Type="http://schemas.microsoft.com/office/2007/relationships/media" Target="../media/media5.mk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A1911E-E09B-4535-BE0D-438A9DC3F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053" y="1351722"/>
            <a:ext cx="11589894" cy="3412407"/>
          </a:xfrm>
        </p:spPr>
        <p:txBody>
          <a:bodyPr/>
          <a:lstStyle/>
          <a:p>
            <a:r>
              <a:rPr lang="pt-BR" b="1" i="1" dirty="0">
                <a:solidFill>
                  <a:schemeClr val="bg1"/>
                </a:solidFill>
              </a:rPr>
              <a:t>Team BRIDGES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1143CC64-BB76-4026-A89E-A6434A3EA02A}"/>
              </a:ext>
            </a:extLst>
          </p:cNvPr>
          <p:cNvSpPr txBox="1">
            <a:spLocks/>
          </p:cNvSpPr>
          <p:nvPr/>
        </p:nvSpPr>
        <p:spPr>
          <a:xfrm>
            <a:off x="1524000" y="5844209"/>
            <a:ext cx="9144000" cy="7705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FATEC – SJC</a:t>
            </a:r>
          </a:p>
          <a:p>
            <a:r>
              <a:rPr lang="pt-BR" dirty="0"/>
              <a:t>2020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24A2C7A4-D1CA-40EE-94F2-A05145EF1B37}"/>
              </a:ext>
            </a:extLst>
          </p:cNvPr>
          <p:cNvSpPr txBox="1">
            <a:spLocks/>
          </p:cNvSpPr>
          <p:nvPr/>
        </p:nvSpPr>
        <p:spPr>
          <a:xfrm>
            <a:off x="1524000" y="3994914"/>
            <a:ext cx="9144000" cy="13092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pt-BR" sz="1800" b="1" dirty="0"/>
              <a:t>Arthur Cardoso</a:t>
            </a:r>
          </a:p>
          <a:p>
            <a:pPr algn="r"/>
            <a:r>
              <a:rPr lang="pt-BR" sz="1800" b="1" dirty="0"/>
              <a:t>Bruna Gonçalves</a:t>
            </a:r>
          </a:p>
          <a:p>
            <a:pPr algn="r"/>
            <a:r>
              <a:rPr lang="pt-BR" sz="1800" b="1" dirty="0"/>
              <a:t>Daniel Delgado</a:t>
            </a:r>
          </a:p>
          <a:p>
            <a:pPr algn="r"/>
            <a:r>
              <a:rPr lang="pt-BR" sz="1800" b="1" dirty="0"/>
              <a:t>Sabrina Calado</a:t>
            </a:r>
          </a:p>
        </p:txBody>
      </p:sp>
      <p:pic>
        <p:nvPicPr>
          <p:cNvPr id="5" name="introdução">
            <a:hlinkClick r:id="" action="ppaction://media"/>
            <a:extLst>
              <a:ext uri="{FF2B5EF4-FFF2-40B4-BE49-F238E27FC236}">
                <a16:creationId xmlns:a16="http://schemas.microsoft.com/office/drawing/2014/main" id="{CADE1649-9D48-4B87-A2EE-74A0B4F179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1842" y="29088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1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65"/>
    </mc:Choice>
    <mc:Fallback xmlns="">
      <p:transition spd="slow" advTm="16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5"/>
        <p14:stopEvt time="16765" objId="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0D5D30-4589-47A7-AFFB-786CC27F9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TELA Principal: GANTT</a:t>
            </a:r>
            <a:endParaRPr lang="pt-BR" dirty="0"/>
          </a:p>
        </p:txBody>
      </p:sp>
      <p:pic>
        <p:nvPicPr>
          <p:cNvPr id="5" name="Gantt">
            <a:hlinkClick r:id="" action="ppaction://media"/>
            <a:extLst>
              <a:ext uri="{FF2B5EF4-FFF2-40B4-BE49-F238E27FC236}">
                <a16:creationId xmlns:a16="http://schemas.microsoft.com/office/drawing/2014/main" id="{E6655CF6-8E1E-4320-A978-2FC2F65186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2461" y="1861054"/>
            <a:ext cx="8887077" cy="499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8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47"/>
    </mc:Choice>
    <mc:Fallback xmlns="">
      <p:transition spd="slow" advTm="13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13547" objId="3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0D5D30-4589-47A7-AFFB-786CC27F9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TELA Do GANTT</a:t>
            </a:r>
            <a:endParaRPr lang="pt-BR" dirty="0"/>
          </a:p>
        </p:txBody>
      </p:sp>
      <p:pic>
        <p:nvPicPr>
          <p:cNvPr id="5" name="Gantt">
            <a:hlinkClick r:id="" action="ppaction://media"/>
            <a:extLst>
              <a:ext uri="{FF2B5EF4-FFF2-40B4-BE49-F238E27FC236}">
                <a16:creationId xmlns:a16="http://schemas.microsoft.com/office/drawing/2014/main" id="{E6655CF6-8E1E-4320-A978-2FC2F65186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2461" y="1861054"/>
            <a:ext cx="8887077" cy="499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568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47"/>
    </mc:Choice>
    <mc:Fallback>
      <p:transition spd="slow" advTm="13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13547" objId="3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3CA057-B835-4B30-96FA-45DF062F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TELa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DE TAREFAS</a:t>
            </a:r>
          </a:p>
        </p:txBody>
      </p:sp>
      <p:pic>
        <p:nvPicPr>
          <p:cNvPr id="4" name="Tela de Tarefas">
            <a:hlinkClick r:id="" action="ppaction://media"/>
            <a:extLst>
              <a:ext uri="{FF2B5EF4-FFF2-40B4-BE49-F238E27FC236}">
                <a16:creationId xmlns:a16="http://schemas.microsoft.com/office/drawing/2014/main" id="{D4487E8E-D6D8-4E08-8A88-8A2E3763EF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6549" y="1815458"/>
            <a:ext cx="8836819" cy="496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6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97"/>
    </mc:Choice>
    <mc:Fallback xmlns="">
      <p:transition spd="slow" advTm="7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5"/>
        <p14:stopEvt time="6855" objId="5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2E613C-4A94-4F96-9472-529505232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TELA DE FUNCIONÁRIOS</a:t>
            </a:r>
          </a:p>
        </p:txBody>
      </p:sp>
      <p:pic>
        <p:nvPicPr>
          <p:cNvPr id="6" name="Tela de Funcionario">
            <a:hlinkClick r:id="" action="ppaction://media"/>
            <a:extLst>
              <a:ext uri="{FF2B5EF4-FFF2-40B4-BE49-F238E27FC236}">
                <a16:creationId xmlns:a16="http://schemas.microsoft.com/office/drawing/2014/main" id="{74F74ED5-C031-4A80-B91E-0B10B62926B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8660" y="1792936"/>
            <a:ext cx="8672598" cy="4876382"/>
          </a:xfrm>
        </p:spPr>
      </p:pic>
    </p:spTree>
    <p:extLst>
      <p:ext uri="{BB962C8B-B14F-4D97-AF65-F5344CB8AC3E}">
        <p14:creationId xmlns:p14="http://schemas.microsoft.com/office/powerpoint/2010/main" val="233645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76"/>
    </mc:Choice>
    <mc:Fallback xmlns="">
      <p:transition spd="slow" advTm="15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15076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2E613C-4A94-4F96-9472-529505232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TELA DE Agendamento</a:t>
            </a:r>
          </a:p>
        </p:txBody>
      </p:sp>
      <p:pic>
        <p:nvPicPr>
          <p:cNvPr id="7" name="Tela de Agendamento">
            <a:hlinkClick r:id="" action="ppaction://media"/>
            <a:extLst>
              <a:ext uri="{FF2B5EF4-FFF2-40B4-BE49-F238E27FC236}">
                <a16:creationId xmlns:a16="http://schemas.microsoft.com/office/drawing/2014/main" id="{5DD47803-3A48-49CF-84AA-A8E3ECB5864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2765" y="1806308"/>
            <a:ext cx="8984387" cy="5051692"/>
          </a:xfrm>
        </p:spPr>
      </p:pic>
    </p:spTree>
    <p:extLst>
      <p:ext uri="{BB962C8B-B14F-4D97-AF65-F5344CB8AC3E}">
        <p14:creationId xmlns:p14="http://schemas.microsoft.com/office/powerpoint/2010/main" val="3124891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76"/>
    </mc:Choice>
    <mc:Fallback xmlns="">
      <p:transition spd="slow" advTm="15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15076" objId="4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2E613C-4A94-4F96-9472-529505232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Sprint 06</a:t>
            </a:r>
          </a:p>
        </p:txBody>
      </p:sp>
      <p:pic>
        <p:nvPicPr>
          <p:cNvPr id="3" name="Espaço Reservado para Conteúdo 2">
            <a:extLst>
              <a:ext uri="{FF2B5EF4-FFF2-40B4-BE49-F238E27FC236}">
                <a16:creationId xmlns:a16="http://schemas.microsoft.com/office/drawing/2014/main" id="{38B599F6-F3C3-441E-986A-B9BA36684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39617" y="2051120"/>
            <a:ext cx="7673009" cy="4555850"/>
          </a:xfrm>
          <a:prstGeom prst="rect">
            <a:avLst/>
          </a:prstGeom>
        </p:spPr>
      </p:pic>
      <p:pic>
        <p:nvPicPr>
          <p:cNvPr id="4" name="GravaçãoProxSprint06">
            <a:hlinkClick r:id="" action="ppaction://media"/>
            <a:extLst>
              <a:ext uri="{FF2B5EF4-FFF2-40B4-BE49-F238E27FC236}">
                <a16:creationId xmlns:a16="http://schemas.microsoft.com/office/drawing/2014/main" id="{57F21549-6259-48C9-AE01-C0C5880771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5664" y="40242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5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28"/>
    </mc:Choice>
    <mc:Fallback xmlns="">
      <p:transition spd="slow" advTm="33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4"/>
        <p14:stopEvt time="33228" objId="4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68867-CD45-49EC-AB05-694B216BE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DÚVIDAS ou sugestões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EE7EDB-C507-43CD-844B-B0B2B6D90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Contato:</a:t>
            </a:r>
          </a:p>
          <a:p>
            <a:endParaRPr lang="pt-BR" dirty="0"/>
          </a:p>
          <a:p>
            <a:pPr marL="0" indent="0" algn="ctr">
              <a:buNone/>
            </a:pPr>
            <a:br>
              <a:rPr lang="pt-BR" dirty="0"/>
            </a:br>
            <a:br>
              <a:rPr lang="pt-BR" dirty="0"/>
            </a:br>
            <a:r>
              <a:rPr lang="pt-BR" dirty="0"/>
              <a:t>daniel.delgado.rocha@gmail.com</a:t>
            </a:r>
          </a:p>
        </p:txBody>
      </p:sp>
      <p:pic>
        <p:nvPicPr>
          <p:cNvPr id="4" name="GravaçãoFinal">
            <a:hlinkClick r:id="" action="ppaction://media"/>
            <a:extLst>
              <a:ext uri="{FF2B5EF4-FFF2-40B4-BE49-F238E27FC236}">
                <a16:creationId xmlns:a16="http://schemas.microsoft.com/office/drawing/2014/main" id="{5EE4171F-CD8A-4ACA-BB62-2677C4C586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16528" y="3429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9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0"/>
    </mc:Choice>
    <mc:Fallback xmlns="">
      <p:transition spd="slow" advTm="6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5"/>
        <p14:stopEvt time="6580" objId="5"/>
      </p14:showEvtLst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m Tiras">
  <a:themeElements>
    <a:clrScheme name="Em Tiras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Em Tira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Em Tira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TM03090430[[fn=Em Tiras]]</Template>
  <TotalTime>865</TotalTime>
  <Words>50</Words>
  <Application>Microsoft Office PowerPoint</Application>
  <PresentationFormat>Widescreen</PresentationFormat>
  <Paragraphs>17</Paragraphs>
  <Slides>8</Slides>
  <Notes>0</Notes>
  <HiddenSlides>0</HiddenSlides>
  <MMClips>8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Corbel</vt:lpstr>
      <vt:lpstr>Wingdings</vt:lpstr>
      <vt:lpstr>Em Tiras</vt:lpstr>
      <vt:lpstr>Team BRIDGES</vt:lpstr>
      <vt:lpstr> TELA Principal: GANTT</vt:lpstr>
      <vt:lpstr> TELA Do GANTT</vt:lpstr>
      <vt:lpstr>TELa DE TAREFAS</vt:lpstr>
      <vt:lpstr>TELA DE FUNCIONÁRIOS</vt:lpstr>
      <vt:lpstr>TELA DE Agendamento</vt:lpstr>
      <vt:lpstr>Sprint 06</vt:lpstr>
      <vt:lpstr>DÚVIDAS ou sugestões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BRIDGES – NECTO</dc:title>
  <dc:creator>Daniel Delgado</dc:creator>
  <cp:lastModifiedBy>ARTHUR SILVA</cp:lastModifiedBy>
  <cp:revision>65</cp:revision>
  <dcterms:created xsi:type="dcterms:W3CDTF">2020-03-11T22:12:08Z</dcterms:created>
  <dcterms:modified xsi:type="dcterms:W3CDTF">2020-06-29T02:44:42Z</dcterms:modified>
</cp:coreProperties>
</file>

<file path=docProps/thumbnail.jpeg>
</file>